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144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©2006 E. G. Rozycki</a:t>
            </a:r>
            <a:endParaRPr lang="en-US" sz="1400" b="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BBE7349-5ECD-C542-877A-6D329B5638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